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1" r:id="rId1"/>
  </p:sldMasterIdLst>
  <p:notesMasterIdLst>
    <p:notesMasterId r:id="rId18"/>
  </p:notesMasterIdLst>
  <p:sldIdLst>
    <p:sldId id="256" r:id="rId2"/>
    <p:sldId id="293" r:id="rId3"/>
    <p:sldId id="294" r:id="rId4"/>
    <p:sldId id="285" r:id="rId5"/>
    <p:sldId id="257" r:id="rId6"/>
    <p:sldId id="288" r:id="rId7"/>
    <p:sldId id="290" r:id="rId8"/>
    <p:sldId id="287" r:id="rId9"/>
    <p:sldId id="297" r:id="rId10"/>
    <p:sldId id="286" r:id="rId11"/>
    <p:sldId id="302" r:id="rId12"/>
    <p:sldId id="292" r:id="rId13"/>
    <p:sldId id="312" r:id="rId14"/>
    <p:sldId id="311" r:id="rId15"/>
    <p:sldId id="313" r:id="rId16"/>
    <p:sldId id="30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41"/>
    <p:restoredTop sz="94654"/>
  </p:normalViewPr>
  <p:slideViewPr>
    <p:cSldViewPr snapToGrid="0" snapToObjects="1">
      <p:cViewPr varScale="1">
        <p:scale>
          <a:sx n="131" d="100"/>
          <a:sy n="131" d="100"/>
        </p:scale>
        <p:origin x="5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5035D2-7B96-E34E-BFC0-397D944C0FBF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7A8E16-DEC0-3540-9F3D-11B9BD7A48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644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2C04-7A2F-D242-84EB-621EA041FA5E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D5A6-0B48-BC45-844E-680838CCF6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842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2C04-7A2F-D242-84EB-621EA041FA5E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D5A6-0B48-BC45-844E-680838CCF6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451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2C04-7A2F-D242-84EB-621EA041FA5E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D5A6-0B48-BC45-844E-680838CCF6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710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2C04-7A2F-D242-84EB-621EA041FA5E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D5A6-0B48-BC45-844E-680838CCF6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2217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2C04-7A2F-D242-84EB-621EA041FA5E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D5A6-0B48-BC45-844E-680838CCF6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3885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2C04-7A2F-D242-84EB-621EA041FA5E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D5A6-0B48-BC45-844E-680838CCF6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7230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2C04-7A2F-D242-84EB-621EA041FA5E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D5A6-0B48-BC45-844E-680838CCF6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0514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2C04-7A2F-D242-84EB-621EA041FA5E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D5A6-0B48-BC45-844E-680838CCF6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86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D5A6-0B48-BC45-844E-680838CCF60D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2C04-7A2F-D242-84EB-621EA041FA5E}" type="datetimeFigureOut">
              <a:rPr lang="fr-FR" smtClean="0"/>
              <a:t>30/06/2026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3190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2C04-7A2F-D242-84EB-621EA041FA5E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D5A6-0B48-BC45-844E-680838CCF6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126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2C04-7A2F-D242-84EB-621EA041FA5E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D5A6-0B48-BC45-844E-680838CCF60D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1395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2C04-7A2F-D242-84EB-621EA041FA5E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D5A6-0B48-BC45-844E-680838CCF6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5617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2C04-7A2F-D242-84EB-621EA041FA5E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D5A6-0B48-BC45-844E-680838CCF60D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64039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2C04-7A2F-D242-84EB-621EA041FA5E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D5A6-0B48-BC45-844E-680838CCF6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5882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2C04-7A2F-D242-84EB-621EA041FA5E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D5A6-0B48-BC45-844E-680838CCF6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454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2C04-7A2F-D242-84EB-621EA041FA5E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8D5A6-0B48-BC45-844E-680838CCF6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4448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02C04-7A2F-D242-84EB-621EA041FA5E}" type="datetimeFigureOut">
              <a:rPr lang="fr-FR" smtClean="0"/>
              <a:t>30/06/2026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128D5A6-0B48-BC45-844E-680838CCF6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5931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07067" y="1413421"/>
            <a:ext cx="8026400" cy="1646302"/>
          </a:xfrm>
        </p:spPr>
        <p:txBody>
          <a:bodyPr/>
          <a:lstStyle/>
          <a:p>
            <a:r>
              <a:rPr lang="fr-FR" sz="4400" dirty="0"/>
              <a:t>Titre de la présentation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07067" y="3798277"/>
            <a:ext cx="7766936" cy="1349455"/>
          </a:xfrm>
        </p:spPr>
        <p:txBody>
          <a:bodyPr>
            <a:noAutofit/>
          </a:bodyPr>
          <a:lstStyle/>
          <a:p>
            <a:r>
              <a:rPr lang="fr-FR" sz="1600" dirty="0"/>
              <a:t>Séminaire d’Analyse de Cas Cliniques Chirurgicaux</a:t>
            </a:r>
          </a:p>
          <a:p>
            <a:r>
              <a:rPr lang="fr-FR" sz="1600" dirty="0"/>
              <a:t>Vendredi 13 novembre, Maison de l’Amérique Latine, Paris</a:t>
            </a:r>
          </a:p>
          <a:p>
            <a:r>
              <a:rPr lang="fr-FR" sz="1600" dirty="0">
                <a:solidFill>
                  <a:srgbClr val="FF0000"/>
                </a:solidFill>
              </a:rPr>
              <a:t>Prénom, nom de l’intervenant</a:t>
            </a:r>
          </a:p>
          <a:p>
            <a:r>
              <a:rPr lang="fr-FR" sz="1600" dirty="0">
                <a:solidFill>
                  <a:srgbClr val="FF0000"/>
                </a:solidFill>
              </a:rPr>
              <a:t>Titre, Lieu d’exercice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7A0F2F-4C4F-9BDA-105F-525C433B7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38" y="5351687"/>
            <a:ext cx="4419600" cy="150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77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Cas clinique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7213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931575"/>
            <a:ext cx="5257301" cy="5378582"/>
          </a:xfrm>
        </p:spPr>
        <p:txBody>
          <a:bodyPr>
            <a:normAutofit/>
          </a:bodyPr>
          <a:lstStyle/>
          <a:p>
            <a:r>
              <a:rPr lang="fr-FR" dirty="0"/>
              <a:t>Cas clinique avec photo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6253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Quelles marges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7820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1343951"/>
            <a:ext cx="8596668" cy="5378582"/>
          </a:xfrm>
        </p:spPr>
        <p:txBody>
          <a:bodyPr>
            <a:normAutofit/>
          </a:bodyPr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8139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Zones à ne pas déformer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9063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6478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Zones anatomiques à risque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8527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1336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Quelles techniques </a:t>
            </a:r>
            <a:r>
              <a:rPr lang="fr-FR"/>
              <a:t>de reconstruction ?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607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7520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Quelle technique choisie ?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817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8253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Bibliographie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3720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2392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Point important / originalité de la reconstruction / </a:t>
            </a:r>
            <a:r>
              <a:rPr lang="fr-FR" dirty="0" err="1"/>
              <a:t>take</a:t>
            </a:r>
            <a:r>
              <a:rPr lang="fr-FR" dirty="0"/>
              <a:t> home message</a:t>
            </a:r>
          </a:p>
          <a:p>
            <a:r>
              <a:rPr lang="fr-FR" dirty="0"/>
              <a:t>Cotation CCAM</a:t>
            </a:r>
          </a:p>
        </p:txBody>
      </p:sp>
    </p:spTree>
    <p:extLst>
      <p:ext uri="{BB962C8B-B14F-4D97-AF65-F5344CB8AC3E}">
        <p14:creationId xmlns:p14="http://schemas.microsoft.com/office/powerpoint/2010/main" val="23211334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508</TotalTime>
  <Words>71</Words>
  <Application>Microsoft Macintosh PowerPoint</Application>
  <PresentationFormat>Grand écran</PresentationFormat>
  <Paragraphs>33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Trebuchet MS</vt:lpstr>
      <vt:lpstr>Wingdings 3</vt:lpstr>
      <vt:lpstr>Facette</vt:lpstr>
      <vt:lpstr>Titre de la présentation</vt:lpstr>
      <vt:lpstr>Cas clinique</vt:lpstr>
      <vt:lpstr>Présentation PowerPoint</vt:lpstr>
      <vt:lpstr>Quelles marges ?</vt:lpstr>
      <vt:lpstr>Présentation PowerPoint</vt:lpstr>
      <vt:lpstr>Zones à ne pas déformer</vt:lpstr>
      <vt:lpstr>Présentation PowerPoint</vt:lpstr>
      <vt:lpstr>Zones anatomiques à risque</vt:lpstr>
      <vt:lpstr>Présentation PowerPoint</vt:lpstr>
      <vt:lpstr>Quelles techniques de reconstruction ?</vt:lpstr>
      <vt:lpstr>Présentation PowerPoint</vt:lpstr>
      <vt:lpstr>Quelle technique choisie ?</vt:lpstr>
      <vt:lpstr>Présentation PowerPoint</vt:lpstr>
      <vt:lpstr>Bibliographie</vt:lpstr>
      <vt:lpstr>Présentation PowerPoint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Mustardet de propreté</dc:title>
  <dc:creator>Romain Prud'homme</dc:creator>
  <cp:lastModifiedBy>Claire Bernard</cp:lastModifiedBy>
  <cp:revision>34</cp:revision>
  <dcterms:created xsi:type="dcterms:W3CDTF">2017-07-17T22:59:46Z</dcterms:created>
  <dcterms:modified xsi:type="dcterms:W3CDTF">2026-06-30T12:39:24Z</dcterms:modified>
</cp:coreProperties>
</file>